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iam Hisdal" userId="370d0a4b6aef891a" providerId="LiveId" clId="{057071E6-A1BD-489A-A346-A33929564563}"/>
    <pc:docChg chg="delSld modSld">
      <pc:chgData name="Miriam Hisdal" userId="370d0a4b6aef891a" providerId="LiveId" clId="{057071E6-A1BD-489A-A346-A33929564563}" dt="2025-01-17T17:45:50.553" v="4" actId="20577"/>
      <pc:docMkLst>
        <pc:docMk/>
      </pc:docMkLst>
      <pc:sldChg chg="modSp mod">
        <pc:chgData name="Miriam Hisdal" userId="370d0a4b6aef891a" providerId="LiveId" clId="{057071E6-A1BD-489A-A346-A33929564563}" dt="2025-01-17T17:45:50.553" v="4" actId="20577"/>
        <pc:sldMkLst>
          <pc:docMk/>
          <pc:sldMk cId="302698405" sldId="264"/>
        </pc:sldMkLst>
        <pc:spChg chg="mod">
          <ac:chgData name="Miriam Hisdal" userId="370d0a4b6aef891a" providerId="LiveId" clId="{057071E6-A1BD-489A-A346-A33929564563}" dt="2025-01-17T17:45:46.784" v="2" actId="20577"/>
          <ac:spMkLst>
            <pc:docMk/>
            <pc:sldMk cId="302698405" sldId="264"/>
            <ac:spMk id="2" creationId="{DB9784D6-C98C-8BBE-199B-EB5911E03B3F}"/>
          </ac:spMkLst>
        </pc:spChg>
        <pc:spChg chg="mod">
          <ac:chgData name="Miriam Hisdal" userId="370d0a4b6aef891a" providerId="LiveId" clId="{057071E6-A1BD-489A-A346-A33929564563}" dt="2025-01-17T17:45:50.553" v="4" actId="20577"/>
          <ac:spMkLst>
            <pc:docMk/>
            <pc:sldMk cId="302698405" sldId="264"/>
            <ac:spMk id="3" creationId="{E670D4F8-A529-3596-B4AC-BC678C46EE5D}"/>
          </ac:spMkLst>
        </pc:spChg>
      </pc:sldChg>
      <pc:sldChg chg="del">
        <pc:chgData name="Miriam Hisdal" userId="370d0a4b6aef891a" providerId="LiveId" clId="{057071E6-A1BD-489A-A346-A33929564563}" dt="2025-01-17T17:45:42.602" v="0" actId="2696"/>
        <pc:sldMkLst>
          <pc:docMk/>
          <pc:sldMk cId="920951421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3842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014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4600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2248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9477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025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4477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1393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824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5108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492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293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15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894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385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44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093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E545441-09D1-4819-A86A-27110AB7B8A2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F0D6D-F5AD-404E-B3C8-222C4BE97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5941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fotball.no/fotballens-verdier/fair-play/fair-play-tiltak-i-klubb/fair-play-i-kamp/kampver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amnangeridrettslag.no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tball.no/kretser/hordaland/aktivitet/konkurranse/artikkel/2024/abc-for-lagleder-og-trener/#Toppe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eAnp7hu3IBA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3AE13A-C223-0731-A1D2-FB0CA3CEA1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Lagledermøte 2025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7D9C000-2290-A501-835E-91DE654E64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53913E1-2539-CD8C-E878-4BC5CB1ED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137" y="763923"/>
            <a:ext cx="2358067" cy="22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75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98DEE13-2219-9EA9-33B4-307971A2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534"/>
            <a:ext cx="10515600" cy="1265868"/>
          </a:xfrm>
        </p:spPr>
        <p:txBody>
          <a:bodyPr/>
          <a:lstStyle/>
          <a:p>
            <a:r>
              <a:rPr lang="nb-NO" dirty="0"/>
              <a:t>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38A0321-F235-F926-B147-C9A5E68C0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På kvar kamp MÅ </a:t>
            </a:r>
            <a:r>
              <a:rPr lang="nb-NO" dirty="0" err="1"/>
              <a:t>me</a:t>
            </a:r>
            <a:r>
              <a:rPr lang="nb-NO" dirty="0"/>
              <a:t> ha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kampvert</a:t>
            </a:r>
            <a:r>
              <a:rPr lang="nb-NO" dirty="0"/>
              <a:t>. </a:t>
            </a:r>
            <a:br>
              <a:rPr lang="nb-NO" dirty="0"/>
            </a:br>
            <a:r>
              <a:rPr lang="nb-NO" dirty="0" err="1"/>
              <a:t>Meir</a:t>
            </a:r>
            <a:r>
              <a:rPr lang="nb-NO" dirty="0"/>
              <a:t> informasjon om </a:t>
            </a:r>
            <a:r>
              <a:rPr lang="nb-NO" dirty="0" err="1"/>
              <a:t>kampvert</a:t>
            </a:r>
            <a:r>
              <a:rPr lang="nb-NO" dirty="0"/>
              <a:t> og kva som er oppgava til kampverten, kan de </a:t>
            </a:r>
            <a:r>
              <a:rPr lang="nb-NO" dirty="0" err="1"/>
              <a:t>lesa</a:t>
            </a:r>
            <a:r>
              <a:rPr lang="nb-NO" dirty="0"/>
              <a:t> om her: </a:t>
            </a:r>
            <a:br>
              <a:rPr lang="nb-NO" dirty="0"/>
            </a:br>
            <a:r>
              <a:rPr lang="nb-N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https://www.fotball.no/fotballens-verdier/fair-play/fair-play-tiltak-i-klubb/fair-play-i-kamp/kampvert/</a:t>
            </a:r>
            <a:endParaRPr lang="nb-NO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dirty="0"/>
              <a:t>På kamp må også </a:t>
            </a:r>
            <a:r>
              <a:rPr lang="nb-NO" dirty="0" err="1"/>
              <a:t>nokon</a:t>
            </a:r>
            <a:r>
              <a:rPr lang="nb-NO" dirty="0"/>
              <a:t> stå i kiosken. Dette deles ut mellom foreldre.</a:t>
            </a:r>
          </a:p>
          <a:p>
            <a:r>
              <a:rPr lang="nb-NO" dirty="0"/>
              <a:t>Tips er å lage maler og legge inn til kvar kamp når sesongens kamper blir lagt ut, så er arbeidet gjort og du kan lene deg tilbake og slappe av. </a:t>
            </a:r>
          </a:p>
          <a:p>
            <a:endParaRPr lang="nb-NO" dirty="0"/>
          </a:p>
        </p:txBody>
      </p:sp>
      <p:pic>
        <p:nvPicPr>
          <p:cNvPr id="1026" name="Picture 2" descr="Fai Play banner til temaside">
            <a:extLst>
              <a:ext uri="{FF2B5EF4-FFF2-40B4-BE49-F238E27FC236}">
                <a16:creationId xmlns:a16="http://schemas.microsoft.com/office/drawing/2014/main" id="{548EFC77-AD40-618D-DB0E-1B840F7A2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102738"/>
            <a:ext cx="11049000" cy="192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199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3B83-5AC5-F1B8-0A2A-E4BFFD69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Ny heimeside </a:t>
            </a:r>
          </a:p>
        </p:txBody>
      </p:sp>
      <p:pic>
        <p:nvPicPr>
          <p:cNvPr id="5" name="Plassholder for innhold 4">
            <a:hlinkClick r:id="rId2"/>
            <a:extLst>
              <a:ext uri="{FF2B5EF4-FFF2-40B4-BE49-F238E27FC236}">
                <a16:creationId xmlns:a16="http://schemas.microsoft.com/office/drawing/2014/main" id="{FC61F916-FFB7-D645-6229-03C805F3A0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78927" y="1690688"/>
            <a:ext cx="9132495" cy="4351337"/>
          </a:xfrm>
        </p:spPr>
      </p:pic>
    </p:spTree>
    <p:extLst>
      <p:ext uri="{BB962C8B-B14F-4D97-AF65-F5344CB8AC3E}">
        <p14:creationId xmlns:p14="http://schemas.microsoft.com/office/powerpoint/2010/main" val="3852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9CB21F0-51A5-D92F-BFDD-A9C0B4897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Ungdomsprisen / ungdomstrenere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F3282F7-668B-2AE5-822A-5B2180F64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dirty="0"/>
              <a:t>Nominere ungdommer til ungdomsprisen. </a:t>
            </a:r>
            <a:br>
              <a:rPr lang="nb-NO" dirty="0"/>
            </a:br>
            <a:r>
              <a:rPr lang="nb-NO" dirty="0"/>
              <a:t>Send mail til Svein Tore på aktuelle kandidater og begrunn </a:t>
            </a:r>
            <a:r>
              <a:rPr lang="nb-NO" dirty="0" err="1"/>
              <a:t>kvifor</a:t>
            </a:r>
            <a:r>
              <a:rPr lang="nb-NO" dirty="0"/>
              <a:t> denne personen fortjener å </a:t>
            </a:r>
            <a:r>
              <a:rPr lang="nb-NO" dirty="0" err="1"/>
              <a:t>vinna</a:t>
            </a:r>
            <a:r>
              <a:rPr lang="nb-NO" dirty="0"/>
              <a:t>. </a:t>
            </a:r>
          </a:p>
          <a:p>
            <a:r>
              <a:rPr lang="nb-NO" dirty="0"/>
              <a:t>Me treng </a:t>
            </a:r>
            <a:r>
              <a:rPr lang="nb-NO" dirty="0" err="1"/>
              <a:t>fleire</a:t>
            </a:r>
            <a:r>
              <a:rPr lang="nb-NO" dirty="0"/>
              <a:t> ungdomstrenere. Styret har bestemt at </a:t>
            </a:r>
            <a:r>
              <a:rPr lang="nb-NO" dirty="0" err="1"/>
              <a:t>dei</a:t>
            </a:r>
            <a:r>
              <a:rPr lang="nb-NO" dirty="0"/>
              <a:t> som vil stille opp som </a:t>
            </a:r>
            <a:r>
              <a:rPr lang="nb-NO" dirty="0" err="1"/>
              <a:t>trenarar</a:t>
            </a:r>
            <a:r>
              <a:rPr lang="nb-NO" dirty="0"/>
              <a:t> av ungdommen, får årskort på Brann Stadion. Gavekort i slutten av sesongen. </a:t>
            </a:r>
          </a:p>
          <a:p>
            <a:r>
              <a:rPr lang="nb-NO" dirty="0"/>
              <a:t>Om laget vil </a:t>
            </a:r>
            <a:r>
              <a:rPr lang="nb-NO" dirty="0" err="1"/>
              <a:t>betala</a:t>
            </a:r>
            <a:r>
              <a:rPr lang="nb-NO" dirty="0"/>
              <a:t> ungdommen utenom dette, må </a:t>
            </a:r>
            <a:r>
              <a:rPr lang="nb-NO" dirty="0" err="1"/>
              <a:t>dei</a:t>
            </a:r>
            <a:r>
              <a:rPr lang="nb-NO" dirty="0"/>
              <a:t> </a:t>
            </a:r>
            <a:r>
              <a:rPr lang="nb-NO" dirty="0" err="1"/>
              <a:t>sjølv</a:t>
            </a:r>
            <a:r>
              <a:rPr lang="nb-NO" dirty="0"/>
              <a:t> samla inn penger og </a:t>
            </a:r>
            <a:r>
              <a:rPr lang="nb-NO" dirty="0" err="1"/>
              <a:t>gje</a:t>
            </a:r>
            <a:r>
              <a:rPr lang="nb-NO" dirty="0"/>
              <a:t> til hen/</a:t>
            </a:r>
            <a:r>
              <a:rPr lang="nb-NO" dirty="0" err="1"/>
              <a:t>dei</a:t>
            </a:r>
            <a:r>
              <a:rPr lang="nb-NO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973441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528107-4595-0C57-E5BA-321EA6ED4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ABC for lagleder og trenere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A8A648-5747-E087-4823-060440FDC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NFF sin ABC for lagleder og trener </a:t>
            </a:r>
            <a:endParaRPr lang="nb-NO" dirty="0"/>
          </a:p>
          <a:p>
            <a:r>
              <a:rPr lang="nb-NO" dirty="0"/>
              <a:t>Fotballgruppa har også </a:t>
            </a:r>
            <a:r>
              <a:rPr lang="nb-NO" dirty="0" err="1"/>
              <a:t>ein</a:t>
            </a:r>
            <a:r>
              <a:rPr lang="nb-NO" dirty="0"/>
              <a:t> eigen sportsplan. Denne kan snart </a:t>
            </a:r>
            <a:r>
              <a:rPr lang="nb-NO" dirty="0" err="1"/>
              <a:t>lesast</a:t>
            </a:r>
            <a:r>
              <a:rPr lang="nb-NO" dirty="0"/>
              <a:t> på heimesida vår eller på papir. Spør, så skal du få </a:t>
            </a:r>
            <a:r>
              <a:rPr lang="nb-NO" dirty="0">
                <a:sym typeface="Wingdings" panose="05000000000000000000" pitchFamily="2" charset="2"/>
              </a:rPr>
              <a:t>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4159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710D8A-3407-6B81-628F-31BB40B7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Turneringsdatoer for </a:t>
            </a:r>
            <a:br>
              <a:rPr lang="nb-NO" dirty="0"/>
            </a:br>
            <a:r>
              <a:rPr lang="nb-NO" dirty="0"/>
              <a:t>barnefotballen 7-9 år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FFA30F-A55B-9007-8766-509715A20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Årets turneringsdatoer er: </a:t>
            </a:r>
            <a:br>
              <a:rPr lang="nb-NO" dirty="0"/>
            </a:br>
            <a:r>
              <a:rPr lang="nb-NO" dirty="0"/>
              <a:t>- 11. mai</a:t>
            </a:r>
            <a:br>
              <a:rPr lang="nb-NO" dirty="0"/>
            </a:br>
            <a:r>
              <a:rPr lang="nb-NO" dirty="0"/>
              <a:t>- 1. juni</a:t>
            </a:r>
            <a:br>
              <a:rPr lang="nb-NO" dirty="0"/>
            </a:br>
            <a:r>
              <a:rPr lang="nb-NO" dirty="0"/>
              <a:t>- 14. september</a:t>
            </a:r>
            <a:br>
              <a:rPr lang="nb-NO" dirty="0"/>
            </a:br>
            <a:r>
              <a:rPr lang="nb-NO" dirty="0"/>
              <a:t>- 19. oktober</a:t>
            </a:r>
          </a:p>
          <a:p>
            <a:r>
              <a:rPr lang="nb-NO" dirty="0"/>
              <a:t>Her får </a:t>
            </a:r>
            <a:r>
              <a:rPr lang="nb-NO" dirty="0" err="1"/>
              <a:t>lagledar</a:t>
            </a:r>
            <a:r>
              <a:rPr lang="nb-NO" dirty="0"/>
              <a:t> mail </a:t>
            </a:r>
            <a:r>
              <a:rPr lang="nb-NO" dirty="0" err="1"/>
              <a:t>frå</a:t>
            </a:r>
            <a:r>
              <a:rPr lang="nb-NO" dirty="0"/>
              <a:t> </a:t>
            </a:r>
            <a:r>
              <a:rPr lang="nb-NO" dirty="0" err="1"/>
              <a:t>dei</a:t>
            </a:r>
            <a:r>
              <a:rPr lang="nb-NO" dirty="0"/>
              <a:t> som arrangerer </a:t>
            </a:r>
            <a:r>
              <a:rPr lang="nb-NO" dirty="0" err="1"/>
              <a:t>turneringane</a:t>
            </a:r>
            <a:r>
              <a:rPr lang="nb-NO" dirty="0"/>
              <a:t>. Uteblir </a:t>
            </a:r>
            <a:r>
              <a:rPr lang="nb-NO" dirty="0" err="1"/>
              <a:t>den,ta</a:t>
            </a:r>
            <a:r>
              <a:rPr lang="nb-NO" dirty="0"/>
              <a:t> kontakt med FIKS ansvarlig. </a:t>
            </a:r>
          </a:p>
        </p:txBody>
      </p:sp>
    </p:spTree>
    <p:extLst>
      <p:ext uri="{BB962C8B-B14F-4D97-AF65-F5344CB8AC3E}">
        <p14:creationId xmlns:p14="http://schemas.microsoft.com/office/powerpoint/2010/main" val="2947337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E9DA09-6218-C35E-77F7-892804AA7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Spond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93D5C37-DB4E-2DD6-2455-19BBC6E4A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/>
              <a:t>Legge inn </a:t>
            </a:r>
            <a:r>
              <a:rPr lang="nb-NO" dirty="0" err="1"/>
              <a:t>kampar</a:t>
            </a:r>
            <a:r>
              <a:rPr lang="nb-NO" dirty="0"/>
              <a:t> når sesongens oppsett er klart. Dette kan du sjå video på her</a:t>
            </a:r>
          </a:p>
        </p:txBody>
      </p:sp>
      <p:pic>
        <p:nvPicPr>
          <p:cNvPr id="8" name="Plassholder for innhold 7">
            <a:hlinkClick r:id="rId2"/>
            <a:extLst>
              <a:ext uri="{FF2B5EF4-FFF2-40B4-BE49-F238E27FC236}">
                <a16:creationId xmlns:a16="http://schemas.microsoft.com/office/drawing/2014/main" id="{2BC0499E-425A-6006-3CC5-E1B7E23406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713046" y="2514600"/>
            <a:ext cx="3176320" cy="3741738"/>
          </a:xfrm>
        </p:spPr>
      </p:pic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D6C8B28-C1DA-A6E7-BE00-979E995D92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/>
              <a:t>Viktig med riktig informasjon samt navn og fødselsdato. 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6F4740D-73B1-F1C5-1547-47A7B3C0887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b-NO" dirty="0"/>
              <a:t>For at registreringen både i </a:t>
            </a:r>
            <a:r>
              <a:rPr lang="nb-NO" dirty="0" err="1"/>
              <a:t>Spond</a:t>
            </a:r>
            <a:r>
              <a:rPr lang="nb-NO" dirty="0"/>
              <a:t>, FIKS og til SIL skal bli riktig, er det viktig at all informasjon er riktig utfylt i </a:t>
            </a:r>
            <a:r>
              <a:rPr lang="nb-NO" dirty="0" err="1"/>
              <a:t>Spond</a:t>
            </a:r>
            <a:r>
              <a:rPr lang="nb-NO" dirty="0"/>
              <a:t>. Dette har med </a:t>
            </a:r>
            <a:r>
              <a:rPr lang="nb-NO" dirty="0" err="1"/>
              <a:t>forsikringar</a:t>
            </a:r>
            <a:r>
              <a:rPr lang="nb-NO" dirty="0"/>
              <a:t> å </a:t>
            </a:r>
            <a:r>
              <a:rPr lang="nb-NO" dirty="0" err="1"/>
              <a:t>gjere</a:t>
            </a:r>
            <a:r>
              <a:rPr lang="nb-NO" dirty="0"/>
              <a:t>. Er det registrert feil i </a:t>
            </a:r>
            <a:r>
              <a:rPr lang="nb-NO" dirty="0" err="1"/>
              <a:t>Spond</a:t>
            </a:r>
            <a:r>
              <a:rPr lang="nb-NO" dirty="0"/>
              <a:t>, kan det være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er forsikra</a:t>
            </a:r>
          </a:p>
        </p:txBody>
      </p:sp>
    </p:spTree>
    <p:extLst>
      <p:ext uri="{BB962C8B-B14F-4D97-AF65-F5344CB8AC3E}">
        <p14:creationId xmlns:p14="http://schemas.microsoft.com/office/powerpoint/2010/main" val="3475339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D59A5C-C3E8-48C4-CAF9-DE0EC791F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SIL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EFF83F1-F7CB-E7CB-4BC3-322F6D8A4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251" y="780820"/>
            <a:ext cx="6609065" cy="2336958"/>
          </a:xfrm>
        </p:spPr>
        <p:txBody>
          <a:bodyPr/>
          <a:lstStyle/>
          <a:p>
            <a:pPr marL="0" indent="0">
              <a:buNone/>
            </a:pPr>
            <a:r>
              <a:rPr lang="nb-NO" dirty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CDD9352-5D46-562F-2BBF-F713C8D43F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b-NO" dirty="0"/>
              <a:t>Alle må være registrert i SIL for å </a:t>
            </a:r>
            <a:r>
              <a:rPr lang="nb-NO" dirty="0" err="1"/>
              <a:t>spele</a:t>
            </a:r>
            <a:r>
              <a:rPr lang="nb-NO" dirty="0"/>
              <a:t> fotball. Dersom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sluttar</a:t>
            </a:r>
            <a:r>
              <a:rPr lang="nb-NO" dirty="0"/>
              <a:t> er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sjølv</a:t>
            </a:r>
            <a:r>
              <a:rPr lang="nb-NO" dirty="0"/>
              <a:t> </a:t>
            </a:r>
            <a:r>
              <a:rPr lang="nb-NO" dirty="0" err="1"/>
              <a:t>anvarlig</a:t>
            </a:r>
            <a:r>
              <a:rPr lang="nb-NO" dirty="0"/>
              <a:t> for å melde seg ut av SIL. </a:t>
            </a:r>
          </a:p>
        </p:txBody>
      </p:sp>
    </p:spTree>
    <p:extLst>
      <p:ext uri="{BB962C8B-B14F-4D97-AF65-F5344CB8AC3E}">
        <p14:creationId xmlns:p14="http://schemas.microsoft.com/office/powerpoint/2010/main" val="431411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784D6-C98C-8BBE-199B-EB5911E03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Årsmelding</a:t>
            </a:r>
            <a:r>
              <a:rPr lang="en-US" dirty="0"/>
              <a:t>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0D4F8-A529-3596-B4AC-BC678C46E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 er </a:t>
            </a:r>
            <a:r>
              <a:rPr lang="en-US" dirty="0" err="1"/>
              <a:t>fint</a:t>
            </a:r>
            <a:r>
              <a:rPr lang="en-US" dirty="0"/>
              <a:t> om alle lag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sende</a:t>
            </a:r>
            <a:r>
              <a:rPr lang="en-US" dirty="0"/>
              <a:t> </a:t>
            </a:r>
            <a:r>
              <a:rPr lang="en-US" dirty="0" err="1"/>
              <a:t>årsmelding</a:t>
            </a:r>
            <a:r>
              <a:rPr lang="en-US" dirty="0"/>
              <a:t> for </a:t>
            </a:r>
            <a:r>
              <a:rPr lang="en-US" dirty="0" err="1"/>
              <a:t>sitt</a:t>
            </a:r>
            <a:r>
              <a:rPr lang="en-US" dirty="0"/>
              <a:t> </a:t>
            </a:r>
            <a:r>
              <a:rPr lang="en-US" dirty="0" err="1"/>
              <a:t>respektive</a:t>
            </a:r>
            <a:r>
              <a:rPr lang="en-US" dirty="0"/>
              <a:t> </a:t>
            </a:r>
            <a:r>
              <a:rPr lang="en-US"/>
              <a:t>lag 2024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sportsleg</a:t>
            </a:r>
            <a:r>
              <a:rPr lang="en-US" dirty="0"/>
              <a:t> </a:t>
            </a:r>
            <a:r>
              <a:rPr lang="en-US" dirty="0" err="1"/>
              <a:t>ansvarleg</a:t>
            </a:r>
            <a:r>
              <a:rPr lang="en-US" dirty="0"/>
              <a:t>, </a:t>
            </a:r>
            <a:r>
              <a:rPr lang="en-US" dirty="0" err="1"/>
              <a:t>slik</a:t>
            </a:r>
            <a:r>
              <a:rPr lang="en-US" dirty="0"/>
              <a:t> at me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denne</a:t>
            </a:r>
            <a:r>
              <a:rPr lang="en-US" dirty="0"/>
              <a:t> med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årsmeldinga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fotballgruppa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1F5DA-ECEA-6A00-D00C-B14940B8A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84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</TotalTime>
  <Words>395</Words>
  <Application>Microsoft Office PowerPoint</Application>
  <PresentationFormat>Widescreen</PresentationFormat>
  <Paragraphs>25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Wingdings</vt:lpstr>
      <vt:lpstr>Wingdings 3</vt:lpstr>
      <vt:lpstr>Ion</vt:lpstr>
      <vt:lpstr>Lagledermøte 2025</vt:lpstr>
      <vt:lpstr> </vt:lpstr>
      <vt:lpstr>Ny heimeside </vt:lpstr>
      <vt:lpstr>Ungdomsprisen / ungdomstrenere</vt:lpstr>
      <vt:lpstr>ABC for lagleder og trenere</vt:lpstr>
      <vt:lpstr>Turneringsdatoer for  barnefotballen 7-9 år </vt:lpstr>
      <vt:lpstr>Spond</vt:lpstr>
      <vt:lpstr>SIL </vt:lpstr>
      <vt:lpstr>Årsmelding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Lagledermøte 2024</dc:title>
  <dc:creator>Miriam Hisdal</dc:creator>
  <cp:lastModifiedBy>Miriam Hisdal</cp:lastModifiedBy>
  <cp:revision>63</cp:revision>
  <dcterms:created xsi:type="dcterms:W3CDTF">2024-01-20T19:39:41Z</dcterms:created>
  <dcterms:modified xsi:type="dcterms:W3CDTF">2025-01-17T17:45:51Z</dcterms:modified>
</cp:coreProperties>
</file>